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4" r:id="rId15"/>
    <p:sldId id="269" r:id="rId16"/>
    <p:sldId id="273" r:id="rId17"/>
    <p:sldId id="270" r:id="rId18"/>
    <p:sldId id="275" r:id="rId19"/>
    <p:sldId id="276" r:id="rId20"/>
    <p:sldId id="27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0119E-5A70-40BC-85DC-932CBC2CE13B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AEB3F2F-FF08-4F5E-8938-1B4E433139A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0119E-5A70-40BC-85DC-932CBC2CE13B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B3F2F-FF08-4F5E-8938-1B4E433139A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AEB3F2F-FF08-4F5E-8938-1B4E433139A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0119E-5A70-40BC-85DC-932CBC2CE13B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0119E-5A70-40BC-85DC-932CBC2CE13B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AEB3F2F-FF08-4F5E-8938-1B4E433139A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0119E-5A70-40BC-85DC-932CBC2CE13B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AEB3F2F-FF08-4F5E-8938-1B4E433139A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EA0119E-5A70-40BC-85DC-932CBC2CE13B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B3F2F-FF08-4F5E-8938-1B4E433139A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0119E-5A70-40BC-85DC-932CBC2CE13B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AEB3F2F-FF08-4F5E-8938-1B4E433139AC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0119E-5A70-40BC-85DC-932CBC2CE13B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AEB3F2F-FF08-4F5E-8938-1B4E433139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0119E-5A70-40BC-85DC-932CBC2CE13B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AEB3F2F-FF08-4F5E-8938-1B4E433139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AEB3F2F-FF08-4F5E-8938-1B4E433139AC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0119E-5A70-40BC-85DC-932CBC2CE13B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AEB3F2F-FF08-4F5E-8938-1B4E433139A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EA0119E-5A70-40BC-85DC-932CBC2CE13B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EA0119E-5A70-40BC-85DC-932CBC2CE13B}" type="datetimeFigureOut">
              <a:rPr lang="ru-RU" smtClean="0"/>
              <a:t>11.11.2015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AEB3F2F-FF08-4F5E-8938-1B4E433139AC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160840" cy="17526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МБОУ «</a:t>
            </a:r>
            <a:r>
              <a:rPr lang="ru-RU" sz="2400" dirty="0" err="1" smtClean="0"/>
              <a:t>Урюмская</a:t>
            </a:r>
            <a:r>
              <a:rPr lang="ru-RU" sz="2400" dirty="0" smtClean="0"/>
              <a:t> СОШ»</a:t>
            </a:r>
          </a:p>
          <a:p>
            <a:r>
              <a:rPr lang="ru-RU" sz="2400" dirty="0" smtClean="0"/>
              <a:t> </a:t>
            </a:r>
            <a:r>
              <a:rPr lang="ru-RU" sz="2400" dirty="0" err="1" smtClean="0"/>
              <a:t>Тетюшского</a:t>
            </a:r>
            <a:r>
              <a:rPr lang="ru-RU" sz="2400" dirty="0" smtClean="0"/>
              <a:t> муниципального района</a:t>
            </a:r>
          </a:p>
          <a:p>
            <a:r>
              <a:rPr lang="ru-RU" sz="2400" dirty="0" smtClean="0"/>
              <a:t> Республики Татарстан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Ученическое самоуправление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57390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Прием в СНТ.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2197894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197894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275420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Прием в следопыты.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0" y="2420888"/>
            <a:ext cx="4310275" cy="242981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925" y="2420888"/>
            <a:ext cx="4310275" cy="2429811"/>
          </a:xfrm>
        </p:spPr>
      </p:pic>
    </p:spTree>
    <p:extLst>
      <p:ext uri="{BB962C8B-B14F-4D97-AF65-F5344CB8AC3E}">
        <p14:creationId xmlns:p14="http://schemas.microsoft.com/office/powerpoint/2010/main" val="3265124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Подготовка к мероприятиям.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2197894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197894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391855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Заседание советов.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2197894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197894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1732334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Члены совета проводят мероприятия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2197894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197894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749654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Члены совета проводят мероприятия.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88840"/>
            <a:ext cx="4221328" cy="316599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124731"/>
            <a:ext cx="4038600" cy="3175276"/>
          </a:xfrm>
        </p:spPr>
      </p:pic>
    </p:spTree>
    <p:extLst>
      <p:ext uri="{BB962C8B-B14F-4D97-AF65-F5344CB8AC3E}">
        <p14:creationId xmlns:p14="http://schemas.microsoft.com/office/powerpoint/2010/main" val="1787583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Члены совета проводят мероприятия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2197894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197894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2597537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Уход за обелисками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2197894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197894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1508000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Тимуровская работа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2197894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197894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963208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Тимуровская работа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2197894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197894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1148372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Схема ученического самоуправления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1628800"/>
            <a:ext cx="612068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Общешкольное собрание обучающихся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71700" y="2492896"/>
            <a:ext cx="597666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Совет обучающихся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3501008"/>
            <a:ext cx="2736304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Шефская комиссия</a:t>
            </a:r>
          </a:p>
          <a:p>
            <a:pPr algn="ctr"/>
            <a:r>
              <a:rPr lang="ru-RU" dirty="0" smtClean="0"/>
              <a:t>Совет вожатых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4725144"/>
            <a:ext cx="3168352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Трудовая комиссия</a:t>
            </a:r>
          </a:p>
          <a:p>
            <a:pPr algn="ctr"/>
            <a:r>
              <a:rPr lang="ru-RU" dirty="0" smtClean="0"/>
              <a:t>Совет полезных дел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59832" y="5877272"/>
            <a:ext cx="385242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Информационная комиссия</a:t>
            </a:r>
          </a:p>
          <a:p>
            <a:pPr algn="ctr"/>
            <a:r>
              <a:rPr lang="ru-RU" dirty="0" smtClean="0"/>
              <a:t>Совет пресс-группы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652120" y="3501008"/>
            <a:ext cx="3168352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Спортивная комиссия</a:t>
            </a:r>
          </a:p>
          <a:p>
            <a:pPr algn="ctr"/>
            <a:r>
              <a:rPr lang="ru-RU" dirty="0" smtClean="0"/>
              <a:t>Совет физкультуры и спорта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220072" y="4725144"/>
            <a:ext cx="3384376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Культмассовая комиссия</a:t>
            </a:r>
          </a:p>
          <a:p>
            <a:pPr algn="ctr"/>
            <a:r>
              <a:rPr lang="ru-RU" dirty="0" smtClean="0"/>
              <a:t>Совет </a:t>
            </a:r>
            <a:r>
              <a:rPr lang="ru-RU" dirty="0" err="1" smtClean="0"/>
              <a:t>кульмассовиков</a:t>
            </a:r>
            <a:endParaRPr lang="ru-RU" dirty="0"/>
          </a:p>
        </p:txBody>
      </p:sp>
      <p:cxnSp>
        <p:nvCxnSpPr>
          <p:cNvPr id="11" name="Прямая со стрелкой 10"/>
          <p:cNvCxnSpPr>
            <a:stCxn id="3" idx="2"/>
            <a:endCxn id="4" idx="0"/>
          </p:cNvCxnSpPr>
          <p:nvPr/>
        </p:nvCxnSpPr>
        <p:spPr>
          <a:xfrm flipH="1">
            <a:off x="4860032" y="2132856"/>
            <a:ext cx="36004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4" idx="2"/>
          </p:cNvCxnSpPr>
          <p:nvPr/>
        </p:nvCxnSpPr>
        <p:spPr>
          <a:xfrm flipH="1">
            <a:off x="2555776" y="2924944"/>
            <a:ext cx="2304256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4" idx="2"/>
          </p:cNvCxnSpPr>
          <p:nvPr/>
        </p:nvCxnSpPr>
        <p:spPr>
          <a:xfrm flipH="1">
            <a:off x="3275856" y="2924944"/>
            <a:ext cx="1584176" cy="18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4" idx="2"/>
          </p:cNvCxnSpPr>
          <p:nvPr/>
        </p:nvCxnSpPr>
        <p:spPr>
          <a:xfrm>
            <a:off x="4860032" y="2924944"/>
            <a:ext cx="0" cy="29523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4" idx="2"/>
          </p:cNvCxnSpPr>
          <p:nvPr/>
        </p:nvCxnSpPr>
        <p:spPr>
          <a:xfrm>
            <a:off x="4860032" y="2924944"/>
            <a:ext cx="792088" cy="18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4" idx="2"/>
          </p:cNvCxnSpPr>
          <p:nvPr/>
        </p:nvCxnSpPr>
        <p:spPr>
          <a:xfrm>
            <a:off x="4860032" y="2924944"/>
            <a:ext cx="151216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1336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4000">
        <p:fade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132856"/>
            <a:ext cx="8534400" cy="1368152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accent1">
                    <a:lumMod val="75000"/>
                  </a:schemeClr>
                </a:solidFill>
              </a:rPr>
              <a:t>Спасибо за внимание.</a:t>
            </a:r>
            <a:endParaRPr lang="ru-RU" sz="4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28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Эмблема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Мои документы\ПОЧТА\ЦДО\НАША эмблем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222110"/>
            <a:ext cx="4909790" cy="4966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678436"/>
      </p:ext>
    </p:extLst>
  </p:cSld>
  <p:clrMapOvr>
    <a:masterClrMapping/>
  </p:clrMapOvr>
  <p:transition spd="slow" advClick="0" advTm="2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Заседания Совета обучающихся.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2197894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197894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2710509431"/>
      </p:ext>
    </p:extLst>
  </p:cSld>
  <p:clrMapOvr>
    <a:masterClrMapping/>
  </p:clrMapOvr>
  <p:transition spd="slow" advClick="0" advTm="2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Выборы председателя Совета.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48" y="1371600"/>
            <a:ext cx="3511153" cy="46815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197894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2913708455"/>
      </p:ext>
    </p:extLst>
  </p:cSld>
  <p:clrMapOvr>
    <a:masterClrMapping/>
  </p:clrMapOvr>
  <p:transition spd="slow" advClick="0" advTm="2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Подготовка мероприятиям.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2197894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197894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6421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Члены Совета проводят мероприятия.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2197894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197894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272336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Отчет секторов.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97" y="2060848"/>
            <a:ext cx="4221328" cy="316599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132856"/>
            <a:ext cx="4264576" cy="2717843"/>
          </a:xfrm>
        </p:spPr>
      </p:pic>
    </p:spTree>
    <p:extLst>
      <p:ext uri="{BB962C8B-B14F-4D97-AF65-F5344CB8AC3E}">
        <p14:creationId xmlns:p14="http://schemas.microsoft.com/office/powerpoint/2010/main" val="291661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Обсуждения дел за круглым столом.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2197894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5" t="11462" r="12453" b="15582"/>
          <a:stretch/>
        </p:blipFill>
        <p:spPr>
          <a:xfrm>
            <a:off x="4716016" y="1916832"/>
            <a:ext cx="3978574" cy="3711077"/>
          </a:xfrm>
        </p:spPr>
      </p:pic>
    </p:spTree>
    <p:extLst>
      <p:ext uri="{BB962C8B-B14F-4D97-AF65-F5344CB8AC3E}">
        <p14:creationId xmlns:p14="http://schemas.microsoft.com/office/powerpoint/2010/main" val="885180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186</TotalTime>
  <Words>115</Words>
  <Application>Microsoft Office PowerPoint</Application>
  <PresentationFormat>Экран (4:3)</PresentationFormat>
  <Paragraphs>35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Официальная</vt:lpstr>
      <vt:lpstr>Ученическое самоуправление</vt:lpstr>
      <vt:lpstr>Схема ученического самоуправления</vt:lpstr>
      <vt:lpstr>Эмблема</vt:lpstr>
      <vt:lpstr>Заседания Совета обучающихся.</vt:lpstr>
      <vt:lpstr>Выборы председателя Совета.</vt:lpstr>
      <vt:lpstr>Подготовка мероприятиям.</vt:lpstr>
      <vt:lpstr>Члены Совета проводят мероприятия.</vt:lpstr>
      <vt:lpstr>Отчет секторов.</vt:lpstr>
      <vt:lpstr>Обсуждения дел за круглым столом.</vt:lpstr>
      <vt:lpstr>Прием в СНТ.</vt:lpstr>
      <vt:lpstr>Прием в следопыты.</vt:lpstr>
      <vt:lpstr>Подготовка к мероприятиям.</vt:lpstr>
      <vt:lpstr>Заседание советов.</vt:lpstr>
      <vt:lpstr>Члены совета проводят мероприятия.</vt:lpstr>
      <vt:lpstr>Члены совета проводят мероприятия.</vt:lpstr>
      <vt:lpstr>Члены совета проводят мероприятия.</vt:lpstr>
      <vt:lpstr>Уход за обелисками.</vt:lpstr>
      <vt:lpstr>Тимуровская работа.</vt:lpstr>
      <vt:lpstr>Тимуровская работа.</vt:lpstr>
      <vt:lpstr>Спасибо за внимание.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Ученическое самоуправление</dc:title>
  <dc:creator>Роза</dc:creator>
  <cp:lastModifiedBy>Роза</cp:lastModifiedBy>
  <cp:revision>12</cp:revision>
  <dcterms:created xsi:type="dcterms:W3CDTF">2014-12-09T07:55:51Z</dcterms:created>
  <dcterms:modified xsi:type="dcterms:W3CDTF">2015-11-11T08:33:55Z</dcterms:modified>
</cp:coreProperties>
</file>